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96" r:id="rId5"/>
    <p:sldId id="298" r:id="rId6"/>
    <p:sldId id="297" r:id="rId7"/>
    <p:sldId id="299" r:id="rId8"/>
    <p:sldId id="288" r:id="rId9"/>
    <p:sldId id="258" r:id="rId10"/>
    <p:sldId id="291" r:id="rId11"/>
    <p:sldId id="292" r:id="rId12"/>
    <p:sldId id="294" r:id="rId13"/>
    <p:sldId id="289" r:id="rId14"/>
    <p:sldId id="290" r:id="rId15"/>
    <p:sldId id="259" r:id="rId16"/>
    <p:sldId id="293" r:id="rId17"/>
    <p:sldId id="260" r:id="rId18"/>
    <p:sldId id="263" r:id="rId19"/>
    <p:sldId id="264" r:id="rId20"/>
    <p:sldId id="265" r:id="rId21"/>
    <p:sldId id="266" r:id="rId22"/>
    <p:sldId id="267" r:id="rId23"/>
    <p:sldId id="268" r:id="rId24"/>
    <p:sldId id="272" r:id="rId25"/>
    <p:sldId id="271" r:id="rId26"/>
    <p:sldId id="269" r:id="rId27"/>
    <p:sldId id="270" r:id="rId28"/>
    <p:sldId id="273" r:id="rId29"/>
    <p:sldId id="276" r:id="rId30"/>
    <p:sldId id="277" r:id="rId31"/>
    <p:sldId id="274" r:id="rId32"/>
    <p:sldId id="275" r:id="rId33"/>
    <p:sldId id="283" r:id="rId34"/>
    <p:sldId id="284" r:id="rId35"/>
    <p:sldId id="285" r:id="rId36"/>
    <p:sldId id="286" r:id="rId37"/>
    <p:sldId id="287" r:id="rId38"/>
    <p:sldId id="278" r:id="rId39"/>
    <p:sldId id="279" r:id="rId40"/>
    <p:sldId id="280" r:id="rId41"/>
    <p:sldId id="282" r:id="rId42"/>
    <p:sldId id="281" r:id="rId43"/>
    <p:sldId id="301" r:id="rId44"/>
    <p:sldId id="300" r:id="rId45"/>
    <p:sldId id="302" r:id="rId46"/>
    <p:sldId id="303" r:id="rId47"/>
    <p:sldId id="308" r:id="rId48"/>
    <p:sldId id="304" r:id="rId49"/>
    <p:sldId id="305" r:id="rId50"/>
    <p:sldId id="306" r:id="rId51"/>
    <p:sldId id="307" r:id="rId52"/>
    <p:sldId id="309" r:id="rId53"/>
    <p:sldId id="310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6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1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00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36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12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27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50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7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99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3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10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33E183-2F1D-439C-AE3F-E5588B722D31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A3E1D7-58BF-490E-8ED4-286849F8AC90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2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10.wdp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microsoft.com/office/2007/relationships/hdphoto" Target="../media/hdphoto12.wdp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audio" Target="../media/audio4.wav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46810" y="1105737"/>
            <a:ext cx="7772400" cy="14630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6600" b="1" dirty="0"/>
              <a:t>¿QUÉ PENSARÁ?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739034" y="5246169"/>
            <a:ext cx="6631199" cy="954107"/>
          </a:xfrm>
          <a:prstGeom prst="rect">
            <a:avLst/>
          </a:prstGeom>
          <a:solidFill>
            <a:srgbClr val="1482AC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: ARASAAC (www.arasaac.org). Licencia: CC (BY-NC-SA)</a:t>
            </a:r>
            <a:endParaRPr lang="es-E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64223" y="3122643"/>
            <a:ext cx="45375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TEORÍA DE LA MENTE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0968444" y="5455433"/>
            <a:ext cx="770709" cy="535577"/>
          </a:xfrm>
          <a:prstGeom prst="actionButtonForwardNext">
            <a:avLst/>
          </a:prstGeom>
          <a:solidFill>
            <a:srgbClr val="148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7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19901"/>
            <a:ext cx="10040112" cy="150484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LA MADRE VE LA CAMA DE RODRIGO Y LA HACE.</a:t>
            </a:r>
          </a:p>
        </p:txBody>
      </p:sp>
      <p:sp>
        <p:nvSpPr>
          <p:cNvPr id="12" name="Botón de acción: Hacia delante o Siguiente 11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184" y="2539024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31552" cy="14996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RODRIGO VUELVE. ¿CÓMO ESPERA ENCONTRARSE LA CAMA?</a:t>
            </a:r>
            <a:endParaRPr lang="es-ES" sz="3200" b="1" dirty="0"/>
          </a:p>
        </p:txBody>
      </p:sp>
      <p:pic>
        <p:nvPicPr>
          <p:cNvPr id="7" name="Imagen 6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43" y="2727444"/>
            <a:ext cx="2880000" cy="2880000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nextslide">
              <a:snd r:embed="rId4" name="cashreg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527" y="2727444"/>
            <a:ext cx="2880000" cy="288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40981" y="5583829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HECHA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254065" y="5583830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NO HECHA</a:t>
            </a:r>
          </a:p>
        </p:txBody>
      </p:sp>
    </p:spTree>
    <p:extLst>
      <p:ext uri="{BB962C8B-B14F-4D97-AF65-F5344CB8AC3E}">
        <p14:creationId xmlns:p14="http://schemas.microsoft.com/office/powerpoint/2010/main" val="22388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31552" cy="14996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¿CÓMO ESTÁ REALMENTE LA CAMA?</a:t>
            </a:r>
            <a:endParaRPr lang="es-ES" sz="3200" b="1" dirty="0"/>
          </a:p>
        </p:txBody>
      </p:sp>
      <p:pic>
        <p:nvPicPr>
          <p:cNvPr id="7" name="Imagen 6">
            <a:hlinkClick r:id="" action="ppaction://hlinkshowjump?jump=nextslide">
              <a:snd r:embed="rId2" name="cashreg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43" y="2727444"/>
            <a:ext cx="2880000" cy="2880000"/>
          </a:xfrm>
          <a:prstGeom prst="rect">
            <a:avLst/>
          </a:prstGeom>
        </p:spPr>
      </p:pic>
      <p:pic>
        <p:nvPicPr>
          <p:cNvPr id="3" name="Imagen 2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527" y="2727444"/>
            <a:ext cx="2880000" cy="2880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40981" y="5583829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HECHA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254065" y="5583830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NO HECHA</a:t>
            </a:r>
          </a:p>
        </p:txBody>
      </p:sp>
    </p:spTree>
    <p:extLst>
      <p:ext uri="{BB962C8B-B14F-4D97-AF65-F5344CB8AC3E}">
        <p14:creationId xmlns:p14="http://schemas.microsoft.com/office/powerpoint/2010/main" val="3876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7200" b="1" dirty="0"/>
              <a:t>EL PLATO CON SOPA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775546" y="2537032"/>
            <a:ext cx="4217235" cy="2921191"/>
            <a:chOff x="5139036" y="2833904"/>
            <a:chExt cx="4762500" cy="357290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t="20240" b="19691"/>
            <a:stretch/>
          </p:blipFill>
          <p:spPr>
            <a:xfrm>
              <a:off x="5139036" y="3546047"/>
              <a:ext cx="4762500" cy="286076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00" b="97600" l="4800" r="9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08143" y="2833904"/>
              <a:ext cx="1424286" cy="1424286"/>
            </a:xfrm>
            <a:prstGeom prst="rect">
              <a:avLst/>
            </a:prstGeom>
          </p:spPr>
        </p:pic>
      </p:grpSp>
      <p:sp>
        <p:nvSpPr>
          <p:cNvPr id="7" name="Botón de acción: Hacia delante o Siguiente 6">
            <a:hlinkClick r:id="" action="ppaction://hlinkshowjump?jump=nextslide" highlightClick="1">
              <a:snd r:embed="rId5" name="click.wav"/>
            </a:hlinkClick>
          </p:cNvPr>
          <p:cNvSpPr/>
          <p:nvPr/>
        </p:nvSpPr>
        <p:spPr>
          <a:xfrm>
            <a:off x="5368181" y="5910424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3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19901"/>
            <a:ext cx="10040112" cy="150484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MARÍA DEJA LA SOPA ENCIMA DE LA MESA Y SE VA A ESPERAR A SU HABITACIÓN A QUE SE ENFRÍE.</a:t>
            </a:r>
          </a:p>
        </p:txBody>
      </p:sp>
      <p:sp>
        <p:nvSpPr>
          <p:cNvPr id="12" name="Botón de acción: Hacia delante o Siguiente 11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/>
          <p:cNvGrpSpPr/>
          <p:nvPr/>
        </p:nvGrpSpPr>
        <p:grpSpPr>
          <a:xfrm>
            <a:off x="2612952" y="2950045"/>
            <a:ext cx="4217235" cy="2921191"/>
            <a:chOff x="5139036" y="2833904"/>
            <a:chExt cx="4762500" cy="357290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/>
            <a:srcRect t="20240" b="19691"/>
            <a:stretch/>
          </p:blipFill>
          <p:spPr>
            <a:xfrm>
              <a:off x="5139036" y="3546047"/>
              <a:ext cx="4762500" cy="286076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0" b="97600" l="4800" r="9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08143" y="2833904"/>
              <a:ext cx="1424286" cy="1424286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187" y="2581142"/>
            <a:ext cx="3066784" cy="30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13986" cy="1439527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SU HERMANA ROSA LO VE Y SE COME EL PLATO CON SOPA.</a:t>
            </a:r>
            <a:endParaRPr lang="es-ES" sz="3600" b="1" dirty="0"/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99" y="2849880"/>
            <a:ext cx="2868930" cy="28689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600" l="4800" r="9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709" y="3971109"/>
            <a:ext cx="1638212" cy="15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31552" cy="14996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MARÍA VUELVE. ¿CÓMO ESPERA ENCONTRARSE EL PLATO?</a:t>
            </a:r>
            <a:endParaRPr lang="es-ES" sz="32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2207625" y="2815794"/>
            <a:ext cx="2625635" cy="2903876"/>
            <a:chOff x="2638696" y="2635457"/>
            <a:chExt cx="2194561" cy="2367618"/>
          </a:xfrm>
        </p:grpSpPr>
        <p:pic>
          <p:nvPicPr>
            <p:cNvPr id="4" name="Imagen 3">
              <a:hlinkClick r:id="" action="ppaction://noaction">
                <a:snd r:embed="rId2" name="voltage.wav"/>
              </a:hlinkClick>
            </p:cNvPr>
            <p:cNvPicPr>
              <a:picLocks noChangeAspect="1"/>
            </p:cNvPicPr>
            <p:nvPr/>
          </p:nvPicPr>
          <p:blipFill rotWithShape="1">
            <a:blip r:embed="rId3"/>
            <a:srcRect l="6176" t="3522" r="6739" b="15613"/>
            <a:stretch/>
          </p:blipFill>
          <p:spPr>
            <a:xfrm>
              <a:off x="2638696" y="2965269"/>
              <a:ext cx="2194561" cy="2037806"/>
            </a:xfrm>
            <a:prstGeom prst="rect">
              <a:avLst/>
            </a:prstGeom>
          </p:spPr>
        </p:pic>
        <p:pic>
          <p:nvPicPr>
            <p:cNvPr id="6" name="Imagen 5">
              <a:hlinkClick r:id="" action="ppaction://noaction">
                <a:snd r:embed="rId2" name="voltage.wav"/>
              </a:hlinkClick>
            </p:cNvPr>
            <p:cNvPicPr>
              <a:picLocks noChangeAspect="1"/>
            </p:cNvPicPr>
            <p:nvPr/>
          </p:nvPicPr>
          <p:blipFill rotWithShape="1">
            <a:blip r:embed="rId4"/>
            <a:srcRect l="18838" t="4448" r="58846" b="58541"/>
            <a:stretch/>
          </p:blipFill>
          <p:spPr>
            <a:xfrm>
              <a:off x="4023360" y="2635457"/>
              <a:ext cx="470263" cy="779951"/>
            </a:xfrm>
            <a:prstGeom prst="rect">
              <a:avLst/>
            </a:prstGeom>
          </p:spPr>
        </p:pic>
      </p:grpSp>
      <p:sp>
        <p:nvSpPr>
          <p:cNvPr id="7" name="CuadroTexto 6"/>
          <p:cNvSpPr txBox="1"/>
          <p:nvPr/>
        </p:nvSpPr>
        <p:spPr>
          <a:xfrm>
            <a:off x="2340981" y="5396505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VACIO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132321" y="2937934"/>
            <a:ext cx="2705251" cy="2411425"/>
            <a:chOff x="6740431" y="2937934"/>
            <a:chExt cx="2705251" cy="2411425"/>
          </a:xfrm>
        </p:grpSpPr>
        <p:pic>
          <p:nvPicPr>
            <p:cNvPr id="5" name="Imagen 4">
              <a:hlinkClick r:id="" action="ppaction://hlinkshowjump?jump=nextslide">
                <a:snd r:embed="rId5" name="cashreg.wav"/>
              </a:hlinkClick>
            </p:cNvPr>
            <p:cNvPicPr>
              <a:picLocks noChangeAspect="1"/>
            </p:cNvPicPr>
            <p:nvPr/>
          </p:nvPicPr>
          <p:blipFill rotWithShape="1">
            <a:blip r:embed="rId4"/>
            <a:srcRect l="6784" t="42161" r="5094" b="11984"/>
            <a:stretch/>
          </p:blipFill>
          <p:spPr>
            <a:xfrm>
              <a:off x="6740431" y="3941687"/>
              <a:ext cx="2705251" cy="1407672"/>
            </a:xfrm>
            <a:prstGeom prst="rect">
              <a:avLst/>
            </a:prstGeom>
          </p:spPr>
        </p:pic>
        <p:pic>
          <p:nvPicPr>
            <p:cNvPr id="9" name="Imagen 8">
              <a:hlinkClick r:id="" action="ppaction://hlinkshowjump?jump=nextslide">
                <a:snd r:embed="rId5" name="cashreg.wav"/>
              </a:hlinkClick>
            </p:cNvPr>
            <p:cNvPicPr>
              <a:picLocks noChangeAspect="1"/>
            </p:cNvPicPr>
            <p:nvPr/>
          </p:nvPicPr>
          <p:blipFill rotWithShape="1">
            <a:blip r:embed="rId4"/>
            <a:srcRect l="18838" t="4448" r="58846" b="58541"/>
            <a:stretch/>
          </p:blipFill>
          <p:spPr>
            <a:xfrm>
              <a:off x="7190948" y="2937934"/>
              <a:ext cx="562636" cy="956608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7305485" y="5396504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LLENO</a:t>
            </a:r>
          </a:p>
        </p:txBody>
      </p:sp>
    </p:spTree>
    <p:extLst>
      <p:ext uri="{BB962C8B-B14F-4D97-AF65-F5344CB8AC3E}">
        <p14:creationId xmlns:p14="http://schemas.microsoft.com/office/powerpoint/2010/main" val="5062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220688" y="2815794"/>
            <a:ext cx="2625635" cy="2903876"/>
            <a:chOff x="2638696" y="2635457"/>
            <a:chExt cx="2194561" cy="2367618"/>
          </a:xfrm>
        </p:grpSpPr>
        <p:pic>
          <p:nvPicPr>
            <p:cNvPr id="4" name="Imagen 3">
              <a:hlinkClick r:id="" action="ppaction://hlinkshowjump?jump=nextslide">
                <a:snd r:embed="rId2" name="cashreg.wav"/>
              </a:hlinkClick>
            </p:cNvPr>
            <p:cNvPicPr>
              <a:picLocks noChangeAspect="1"/>
            </p:cNvPicPr>
            <p:nvPr/>
          </p:nvPicPr>
          <p:blipFill rotWithShape="1">
            <a:blip r:embed="rId3"/>
            <a:srcRect l="6176" t="3522" r="6739" b="15613"/>
            <a:stretch/>
          </p:blipFill>
          <p:spPr>
            <a:xfrm>
              <a:off x="2638696" y="2965269"/>
              <a:ext cx="2194561" cy="2037806"/>
            </a:xfrm>
            <a:prstGeom prst="rect">
              <a:avLst/>
            </a:prstGeom>
          </p:spPr>
        </p:pic>
        <p:pic>
          <p:nvPicPr>
            <p:cNvPr id="6" name="Imagen 5">
              <a:hlinkClick r:id="" action="ppaction://hlinkshowjump?jump=nextslide">
                <a:snd r:embed="rId2" name="cashreg.wav"/>
              </a:hlinkClick>
            </p:cNvPr>
            <p:cNvPicPr>
              <a:picLocks noChangeAspect="1"/>
            </p:cNvPicPr>
            <p:nvPr/>
          </p:nvPicPr>
          <p:blipFill rotWithShape="1">
            <a:blip r:embed="rId4"/>
            <a:srcRect l="18838" t="4448" r="58846" b="58541"/>
            <a:stretch/>
          </p:blipFill>
          <p:spPr>
            <a:xfrm>
              <a:off x="4023360" y="2635457"/>
              <a:ext cx="470263" cy="779951"/>
            </a:xfrm>
            <a:prstGeom prst="rect">
              <a:avLst/>
            </a:prstGeom>
          </p:spPr>
        </p:pic>
      </p:grpSp>
      <p:sp>
        <p:nvSpPr>
          <p:cNvPr id="7" name="CuadroTexto 6"/>
          <p:cNvSpPr txBox="1"/>
          <p:nvPr/>
        </p:nvSpPr>
        <p:spPr>
          <a:xfrm>
            <a:off x="2354044" y="5396505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VACIO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7145384" y="2937934"/>
            <a:ext cx="2705251" cy="2411425"/>
            <a:chOff x="6740431" y="2937934"/>
            <a:chExt cx="2705251" cy="2411425"/>
          </a:xfrm>
        </p:grpSpPr>
        <p:pic>
          <p:nvPicPr>
            <p:cNvPr id="5" name="Imagen 4">
              <a:hlinkClick r:id="" action="ppaction://hlinkshowjump?jump=nextslide">
                <a:snd r:embed="rId2" name="cashreg.wav"/>
              </a:hlinkClick>
            </p:cNvPr>
            <p:cNvPicPr>
              <a:picLocks noChangeAspect="1"/>
            </p:cNvPicPr>
            <p:nvPr/>
          </p:nvPicPr>
          <p:blipFill rotWithShape="1">
            <a:blip r:embed="rId4"/>
            <a:srcRect l="6784" t="42161" r="5094" b="11984"/>
            <a:stretch/>
          </p:blipFill>
          <p:spPr>
            <a:xfrm>
              <a:off x="6740431" y="3941687"/>
              <a:ext cx="2705251" cy="1407672"/>
            </a:xfrm>
            <a:prstGeom prst="rect">
              <a:avLst/>
            </a:prstGeom>
          </p:spPr>
        </p:pic>
        <p:pic>
          <p:nvPicPr>
            <p:cNvPr id="9" name="Imagen 8">
              <a:hlinkClick r:id="" action="ppaction://noaction">
                <a:snd r:embed="rId5" name="voltage.wav"/>
              </a:hlinkClick>
            </p:cNvPr>
            <p:cNvPicPr>
              <a:picLocks noChangeAspect="1"/>
            </p:cNvPicPr>
            <p:nvPr/>
          </p:nvPicPr>
          <p:blipFill rotWithShape="1">
            <a:blip r:embed="rId4"/>
            <a:srcRect l="18838" t="4448" r="58846" b="58541"/>
            <a:stretch/>
          </p:blipFill>
          <p:spPr>
            <a:xfrm>
              <a:off x="7190948" y="2937934"/>
              <a:ext cx="562636" cy="956608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7318548" y="5396504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LLENO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31552" cy="14996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¿CÓMO ESTÁ REALMENTE EL PLATO?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1026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7200" b="1" dirty="0"/>
              <a:t>LA CALCULADORA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64" y="2557628"/>
            <a:ext cx="2880000" cy="2880000"/>
          </a:xfrm>
          <a:prstGeom prst="rect">
            <a:avLst/>
          </a:prstGeom>
        </p:spPr>
      </p:pic>
      <p:sp>
        <p:nvSpPr>
          <p:cNvPr id="4" name="Botón de acción: Hacia delante o Siguiente 3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5368181" y="5910424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2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6"/>
            <a:ext cx="10301371" cy="126971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ÁLVARO LE presta A Lían la calculadora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027" r="22275"/>
          <a:stretch/>
        </p:blipFill>
        <p:spPr>
          <a:xfrm>
            <a:off x="3605348" y="2654482"/>
            <a:ext cx="1772213" cy="32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131" r="26046"/>
          <a:stretch/>
        </p:blipFill>
        <p:spPr>
          <a:xfrm>
            <a:off x="5715835" y="2654482"/>
            <a:ext cx="1581861" cy="32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9287" y="4274482"/>
            <a:ext cx="676548" cy="676548"/>
          </a:xfrm>
          <a:prstGeom prst="rect">
            <a:avLst/>
          </a:prstGeom>
        </p:spPr>
      </p:pic>
      <p:sp>
        <p:nvSpPr>
          <p:cNvPr id="8" name="Botón de acción: Hacia delante o Siguiente 7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2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51476"/>
            <a:ext cx="10558272" cy="1083697"/>
          </a:xfrm>
          <a:solidFill>
            <a:schemeClr val="accent2"/>
          </a:solidFill>
          <a:ln>
            <a:solidFill>
              <a:srgbClr val="1482AC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</a:rPr>
              <a:t>INSTRUCCIONES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2020840"/>
            <a:ext cx="10558272" cy="2116183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s-ES" sz="3200" dirty="0"/>
              <a:t>SE PRESENTAN DIFERENTES HISTORIAS QUE DEBES LEER. </a:t>
            </a:r>
            <a:r>
              <a:rPr lang="es-ES" sz="3200"/>
              <a:t>LUEGO, </a:t>
            </a:r>
            <a:r>
              <a:rPr lang="es-ES" sz="3200" dirty="0"/>
              <a:t>DEBERÁS RESPONDER A DOS PREGUNTAS RELACIONADAS CON LA HISTORIA Y ELEGIR LA OPCIÓN CORRECTA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0044684" y="5797627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737" y="4528206"/>
            <a:ext cx="1800000" cy="18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115" y="4528206"/>
            <a:ext cx="1800000" cy="1800000"/>
          </a:xfrm>
          <a:prstGeom prst="rect">
            <a:avLst/>
          </a:prstGeom>
        </p:spPr>
      </p:pic>
      <p:cxnSp>
        <p:nvCxnSpPr>
          <p:cNvPr id="8" name="Conector recto de flecha 7"/>
          <p:cNvCxnSpPr>
            <a:stCxn id="5" idx="3"/>
          </p:cNvCxnSpPr>
          <p:nvPr/>
        </p:nvCxnSpPr>
        <p:spPr>
          <a:xfrm>
            <a:off x="5162737" y="5428206"/>
            <a:ext cx="1120498" cy="0"/>
          </a:xfrm>
          <a:prstGeom prst="straightConnector1">
            <a:avLst/>
          </a:prstGeom>
          <a:ln w="76200">
            <a:solidFill>
              <a:srgbClr val="1482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6"/>
            <a:ext cx="10301371" cy="126971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LÍAN SE LA PRESTA A CANDELA.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131" r="26046"/>
          <a:stretch/>
        </p:blipFill>
        <p:spPr>
          <a:xfrm>
            <a:off x="3717214" y="2654482"/>
            <a:ext cx="1581861" cy="32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9287" y="4274482"/>
            <a:ext cx="676548" cy="6765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1565" r="23851"/>
          <a:stretch/>
        </p:blipFill>
        <p:spPr>
          <a:xfrm>
            <a:off x="5710139" y="2654482"/>
            <a:ext cx="1768485" cy="3240000"/>
          </a:xfrm>
          <a:prstGeom prst="rect">
            <a:avLst/>
          </a:prstGeom>
        </p:spPr>
      </p:pic>
      <p:sp>
        <p:nvSpPr>
          <p:cNvPr id="7" name="Botón de acción: Hacia delante o Siguiente 6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8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CUANDO ÁLVARO NECESITE la calculadora ¿A QUIÉN SE LA PEDIRÁ?</a:t>
            </a:r>
          </a:p>
        </p:txBody>
      </p:sp>
      <p:pic>
        <p:nvPicPr>
          <p:cNvPr id="7" name="Imagen 6">
            <a:hlinkClick r:id="" action="ppaction://hlinkshowjump?jump=nextslide">
              <a:snd r:embed="rId2" name="cashreg.wav"/>
            </a:hlinkClick>
          </p:cNvPr>
          <p:cNvPicPr>
            <a:picLocks noChangeAspect="1"/>
          </p:cNvPicPr>
          <p:nvPr/>
        </p:nvPicPr>
        <p:blipFill rotWithShape="1">
          <a:blip r:embed="rId3"/>
          <a:srcRect l="25131" r="26046"/>
          <a:stretch/>
        </p:blipFill>
        <p:spPr>
          <a:xfrm>
            <a:off x="2502368" y="2576105"/>
            <a:ext cx="1581861" cy="3240000"/>
          </a:xfrm>
          <a:prstGeom prst="rect">
            <a:avLst/>
          </a:prstGeom>
        </p:spPr>
      </p:pic>
      <p:pic>
        <p:nvPicPr>
          <p:cNvPr id="8" name="Imagen 7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 rotWithShape="1">
          <a:blip r:embed="rId5"/>
          <a:srcRect l="21565" r="23851"/>
          <a:stretch/>
        </p:blipFill>
        <p:spPr>
          <a:xfrm>
            <a:off x="7747945" y="2576105"/>
            <a:ext cx="1768485" cy="324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52709" y="5816105"/>
            <a:ext cx="148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LÍAN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90003" y="5734200"/>
            <a:ext cx="22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CANDELA</a:t>
            </a:r>
          </a:p>
        </p:txBody>
      </p:sp>
    </p:spTree>
    <p:extLst>
      <p:ext uri="{BB962C8B-B14F-4D97-AF65-F5344CB8AC3E}">
        <p14:creationId xmlns:p14="http://schemas.microsoft.com/office/powerpoint/2010/main" val="40600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¿QUIÉN TIENE LA CALCULADORA?</a:t>
            </a:r>
          </a:p>
        </p:txBody>
      </p:sp>
      <p:pic>
        <p:nvPicPr>
          <p:cNvPr id="7" name="Imagen 6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 rotWithShape="1">
          <a:blip r:embed="rId3"/>
          <a:srcRect l="25131" r="26046"/>
          <a:stretch/>
        </p:blipFill>
        <p:spPr>
          <a:xfrm>
            <a:off x="2554621" y="2589167"/>
            <a:ext cx="1581861" cy="3240000"/>
          </a:xfrm>
          <a:prstGeom prst="rect">
            <a:avLst/>
          </a:prstGeom>
        </p:spPr>
      </p:pic>
      <p:pic>
        <p:nvPicPr>
          <p:cNvPr id="8" name="Imagen 7">
            <a:hlinkClick r:id="" action="ppaction://hlinkshowjump?jump=nextslide">
              <a:snd r:embed="rId4" name="cashreg.wav"/>
            </a:hlinkClick>
          </p:cNvPr>
          <p:cNvPicPr>
            <a:picLocks noChangeAspect="1"/>
          </p:cNvPicPr>
          <p:nvPr/>
        </p:nvPicPr>
        <p:blipFill rotWithShape="1">
          <a:blip r:embed="rId5"/>
          <a:srcRect l="21565" r="23851"/>
          <a:stretch/>
        </p:blipFill>
        <p:spPr>
          <a:xfrm>
            <a:off x="7800198" y="2589167"/>
            <a:ext cx="1768485" cy="324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04962" y="5829167"/>
            <a:ext cx="148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LÍAN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542256" y="5747262"/>
            <a:ext cx="22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CANDELA</a:t>
            </a:r>
          </a:p>
        </p:txBody>
      </p:sp>
    </p:spTree>
    <p:extLst>
      <p:ext uri="{BB962C8B-B14F-4D97-AF65-F5344CB8AC3E}">
        <p14:creationId xmlns:p14="http://schemas.microsoft.com/office/powerpoint/2010/main" val="18469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7200" b="1" dirty="0"/>
              <a:t>LA LÁMPARA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96" y="2557628"/>
            <a:ext cx="2880000" cy="2880000"/>
          </a:xfrm>
          <a:prstGeom prst="rect">
            <a:avLst/>
          </a:prstGeom>
        </p:spPr>
      </p:pic>
      <p:sp>
        <p:nvSpPr>
          <p:cNvPr id="4" name="Botón de acción: Hacia delante o Siguiente 3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5368181" y="5910424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8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41340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SUSANA SE VA AL BAÑO Y DEJA LA LÁMPARA ENCENDIDA DE SU HABITACIÓN.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834" t="4331" r="4651" b="4606"/>
          <a:stretch/>
        </p:blipFill>
        <p:spPr>
          <a:xfrm flipH="1">
            <a:off x="4071691" y="2631647"/>
            <a:ext cx="3752424" cy="37751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100000" l="32600" r="65200"/>
                    </a14:imgEffect>
                  </a14:imgLayer>
                </a14:imgProps>
              </a:ext>
            </a:extLst>
          </a:blip>
          <a:srcRect l="28697" r="30709"/>
          <a:stretch/>
        </p:blipFill>
        <p:spPr>
          <a:xfrm>
            <a:off x="3660210" y="3168147"/>
            <a:ext cx="822961" cy="20272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rcRect l="16989" r="14068"/>
          <a:stretch/>
        </p:blipFill>
        <p:spPr>
          <a:xfrm>
            <a:off x="7234515" y="4453915"/>
            <a:ext cx="511222" cy="7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6"/>
            <a:ext cx="10301371" cy="126971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SU ABUELO PASA Y APAGA LA LÁMPARA.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834" t="4331" r="4651" b="4606"/>
          <a:stretch/>
        </p:blipFill>
        <p:spPr>
          <a:xfrm flipH="1">
            <a:off x="4071691" y="2631647"/>
            <a:ext cx="3752424" cy="37751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rcRect l="16989" r="14068"/>
          <a:stretch/>
        </p:blipFill>
        <p:spPr>
          <a:xfrm>
            <a:off x="7234515" y="4453915"/>
            <a:ext cx="511222" cy="7415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00" l="29600" r="71400"/>
                    </a14:imgEffect>
                  </a14:imgLayer>
                </a14:imgProps>
              </a:ext>
            </a:extLst>
          </a:blip>
          <a:srcRect l="32811" r="30709"/>
          <a:stretch/>
        </p:blipFill>
        <p:spPr>
          <a:xfrm>
            <a:off x="6416760" y="3988127"/>
            <a:ext cx="739377" cy="20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CUANDO SUSANA VUELVA ¿CÓMO PENSARÁ QUE ESTÁ LA LÁMPARA?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66088" y="5747261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APAGADA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393348" y="5747262"/>
            <a:ext cx="258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ENCENDIDA</a:t>
            </a:r>
          </a:p>
        </p:txBody>
      </p:sp>
      <p:pic>
        <p:nvPicPr>
          <p:cNvPr id="4" name="Imagen 3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50" y="2745922"/>
            <a:ext cx="2880000" cy="2880000"/>
          </a:xfrm>
          <a:prstGeom prst="rect">
            <a:avLst/>
          </a:prstGeom>
        </p:spPr>
      </p:pic>
      <p:pic>
        <p:nvPicPr>
          <p:cNvPr id="5" name="Imagen 4">
            <a:hlinkClick r:id="" action="ppaction://hlinkshowjump?jump=nextslide">
              <a:snd r:embed="rId4" name="cashreg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440" y="2745922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¿CÓMO ESTÁ REALMENTE LA LÁMPARA?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66088" y="5747262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APAGADA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393348" y="5747262"/>
            <a:ext cx="258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ENCENDIDA</a:t>
            </a:r>
          </a:p>
        </p:txBody>
      </p:sp>
      <p:pic>
        <p:nvPicPr>
          <p:cNvPr id="4" name="Imagen 3">
            <a:hlinkClick r:id="" action="ppaction://hlinkshowjump?jump=nextslide">
              <a:snd r:embed="rId2" name="cashreg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50" y="2745922"/>
            <a:ext cx="2880000" cy="2880000"/>
          </a:xfrm>
          <a:prstGeom prst="rect">
            <a:avLst/>
          </a:prstGeom>
        </p:spPr>
      </p:pic>
      <p:pic>
        <p:nvPicPr>
          <p:cNvPr id="5" name="Imagen 4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440" y="2745922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7200" b="1" dirty="0"/>
              <a:t>EL JARRÓN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368181" y="5910424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96" y="2557628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LA MADRE DE PABLO COMPRA UN JARRÓN. TOCAN EL TIEMBRE Y VA ABRIR LA PUERTA.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5406" r="24674"/>
          <a:stretch/>
        </p:blipFill>
        <p:spPr>
          <a:xfrm>
            <a:off x="4088674" y="2899954"/>
            <a:ext cx="1668012" cy="33413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686" y="4420792"/>
            <a:ext cx="1928404" cy="19284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9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8513" y="3837788"/>
            <a:ext cx="904750" cy="9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7200" b="1" dirty="0"/>
              <a:t>LA PUERTA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368181" y="5910424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64" y="2557628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PABLO PASA JUGANDO CON SU BALÓN Y ROMPE EL JARRÓN. 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075" y="3942832"/>
            <a:ext cx="1928404" cy="19284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99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72753">
            <a:off x="6764902" y="3359828"/>
            <a:ext cx="904750" cy="904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27326" r="24674"/>
          <a:stretch/>
        </p:blipFill>
        <p:spPr>
          <a:xfrm>
            <a:off x="3498999" y="3270375"/>
            <a:ext cx="1064501" cy="22177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4119" y="3498768"/>
            <a:ext cx="765810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45283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LA MADRE VUELVE ¿CÓMO espera encontrarse EL JARRÓN?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66088" y="5747262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ROTO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393348" y="5747262"/>
            <a:ext cx="258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NO ROTO</a:t>
            </a:r>
          </a:p>
        </p:txBody>
      </p:sp>
      <p:pic>
        <p:nvPicPr>
          <p:cNvPr id="6" name="Imagen 5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50" y="2867262"/>
            <a:ext cx="2880000" cy="2880000"/>
          </a:xfrm>
          <a:prstGeom prst="rect">
            <a:avLst/>
          </a:prstGeom>
        </p:spPr>
      </p:pic>
      <p:pic>
        <p:nvPicPr>
          <p:cNvPr id="7" name="Imagen 6">
            <a:hlinkClick r:id="" action="ppaction://hlinkshowjump?jump=nextslide">
              <a:snd r:embed="rId4" name="cashreg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440" y="2867262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¿CÓMO ESTÁ REALMENTE EL JARRÓN?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66088" y="5747262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ROTO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393348" y="5747262"/>
            <a:ext cx="258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NO ROTO</a:t>
            </a:r>
          </a:p>
        </p:txBody>
      </p:sp>
      <p:pic>
        <p:nvPicPr>
          <p:cNvPr id="6" name="Imagen 5">
            <a:hlinkClick r:id="" action="ppaction://hlinkshowjump?jump=nextslide">
              <a:snd r:embed="rId2" name="cashreg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50" y="2867262"/>
            <a:ext cx="2880000" cy="2880000"/>
          </a:xfrm>
          <a:prstGeom prst="rect">
            <a:avLst/>
          </a:prstGeom>
        </p:spPr>
      </p:pic>
      <p:pic>
        <p:nvPicPr>
          <p:cNvPr id="7" name="Imagen 6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4440" y="2867262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7200" b="1" dirty="0"/>
              <a:t>EL BOCADILLO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368181" y="5910424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96" y="237762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0889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PEDRO DEJA SU BOCADILLO EN LA MESA Y SE VA A LA COCINA POR ALGO DE BEBER.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786" y="3955895"/>
            <a:ext cx="2085158" cy="20851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00" b="73400" l="0" r="99400"/>
                    </a14:imgEffect>
                  </a14:imgLayer>
                </a14:imgProps>
              </a:ext>
            </a:extLst>
          </a:blip>
          <a:srcRect t="26000" b="29291"/>
          <a:stretch/>
        </p:blipFill>
        <p:spPr>
          <a:xfrm>
            <a:off x="4400736" y="4052491"/>
            <a:ext cx="905257" cy="4047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1166" r="27143"/>
          <a:stretch/>
        </p:blipFill>
        <p:spPr>
          <a:xfrm>
            <a:off x="6196389" y="2542929"/>
            <a:ext cx="1387619" cy="33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SU PERRO PASA POR LA MESA Y SE COME EL BOCADILLO.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084" y="3224375"/>
            <a:ext cx="2085158" cy="20851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00" b="73400" l="0" r="99400"/>
                    </a14:imgEffect>
                  </a14:imgLayer>
                </a14:imgProps>
              </a:ext>
            </a:extLst>
          </a:blip>
          <a:srcRect t="26000" b="29291"/>
          <a:stretch/>
        </p:blipFill>
        <p:spPr>
          <a:xfrm rot="2583464">
            <a:off x="8020864" y="3658340"/>
            <a:ext cx="765888" cy="3424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9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1978" y="3213463"/>
            <a:ext cx="2461830" cy="24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PEDRO vuelve DE LA COCINA ¿CÓMO ESPERA ENCONTRAR LA MESA?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48157" y="4970403"/>
            <a:ext cx="412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CON EL BOCADILLO</a:t>
            </a:r>
          </a:p>
        </p:txBody>
      </p:sp>
      <p:pic>
        <p:nvPicPr>
          <p:cNvPr id="14" name="Imagen 13">
            <a:hlinkClick r:id="" action="ppaction://hlinkshowjump?jump=nextslide">
              <a:snd r:embed="rId2" name="cashreg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68" y="2885245"/>
            <a:ext cx="2085158" cy="2085158"/>
          </a:xfrm>
          <a:prstGeom prst="rect">
            <a:avLst/>
          </a:prstGeom>
        </p:spPr>
      </p:pic>
      <p:pic>
        <p:nvPicPr>
          <p:cNvPr id="15" name="Imagen 14">
            <a:hlinkClick r:id="" action="ppaction://hlinkshowjump?jump=nextslide">
              <a:snd r:embed="rId2" name="cashreg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00" b="73400" l="0" r="99400"/>
                    </a14:imgEffect>
                  </a14:imgLayer>
                </a14:imgProps>
              </a:ext>
            </a:extLst>
          </a:blip>
          <a:srcRect t="26000" b="29291"/>
          <a:stretch/>
        </p:blipFill>
        <p:spPr>
          <a:xfrm>
            <a:off x="2859319" y="3024105"/>
            <a:ext cx="905257" cy="404728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>
              <a:snd r:embed="rId6" name="voltag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546" y="2885245"/>
            <a:ext cx="2085158" cy="208515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555335" y="4970402"/>
            <a:ext cx="412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SIN EL BOCADILLO</a:t>
            </a:r>
          </a:p>
        </p:txBody>
      </p:sp>
    </p:spTree>
    <p:extLst>
      <p:ext uri="{BB962C8B-B14F-4D97-AF65-F5344CB8AC3E}">
        <p14:creationId xmlns:p14="http://schemas.microsoft.com/office/powerpoint/2010/main" val="20783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¿CÓMO ESTÁ REALMENTE LA MESA?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48157" y="4970403"/>
            <a:ext cx="412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CON EL BOCADILLO</a:t>
            </a:r>
          </a:p>
        </p:txBody>
      </p:sp>
      <p:pic>
        <p:nvPicPr>
          <p:cNvPr id="7" name="Imagen 6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68" y="2885245"/>
            <a:ext cx="2085158" cy="2085158"/>
          </a:xfrm>
          <a:prstGeom prst="rect">
            <a:avLst/>
          </a:prstGeom>
        </p:spPr>
      </p:pic>
      <p:pic>
        <p:nvPicPr>
          <p:cNvPr id="10" name="Imagen 9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00" b="73400" l="0" r="99400"/>
                    </a14:imgEffect>
                  </a14:imgLayer>
                </a14:imgProps>
              </a:ext>
            </a:extLst>
          </a:blip>
          <a:srcRect t="26000" b="29291"/>
          <a:stretch/>
        </p:blipFill>
        <p:spPr>
          <a:xfrm>
            <a:off x="2859319" y="3024105"/>
            <a:ext cx="905257" cy="404728"/>
          </a:xfrm>
          <a:prstGeom prst="rect">
            <a:avLst/>
          </a:prstGeom>
        </p:spPr>
      </p:pic>
      <p:pic>
        <p:nvPicPr>
          <p:cNvPr id="11" name="Imagen 10">
            <a:hlinkClick r:id="" action="ppaction://hlinkshowjump?jump=nextslide">
              <a:snd r:embed="rId6" name="cashreg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546" y="2885245"/>
            <a:ext cx="2085158" cy="208515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55335" y="4970402"/>
            <a:ext cx="412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SIN EL BOCADILLO</a:t>
            </a:r>
          </a:p>
        </p:txBody>
      </p:sp>
    </p:spTree>
    <p:extLst>
      <p:ext uri="{BB962C8B-B14F-4D97-AF65-F5344CB8AC3E}">
        <p14:creationId xmlns:p14="http://schemas.microsoft.com/office/powerpoint/2010/main" val="28872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7200" b="1" dirty="0"/>
              <a:t>EL OSITO DE PELUCHE 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368181" y="5910424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64" y="2557628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4834" t="4331" r="4651" b="4606"/>
          <a:stretch/>
        </p:blipFill>
        <p:spPr>
          <a:xfrm flipH="1">
            <a:off x="3514780" y="2225955"/>
            <a:ext cx="4604142" cy="46320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LUIS ESTÁ EN SU HABITACIÓN JUGANDO CON SU OSITO DE PELUCHE. VIENE LA MADRE Y SE LO LLEVA AL PARQUE.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00" b="958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5847" y="3918857"/>
            <a:ext cx="2487956" cy="24879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4780" y="5021146"/>
            <a:ext cx="850090" cy="8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19901"/>
            <a:ext cx="10040112" cy="150484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MAMÁ CIERRA LA PUERTA DE LA HABITACIÓN Y SE DUERME.</a:t>
            </a:r>
          </a:p>
        </p:txBody>
      </p:sp>
      <p:sp>
        <p:nvSpPr>
          <p:cNvPr id="12" name="Botón de acción: Hacia delante o Siguiente 11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76" y="2539024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013" t="4879" r="4377" b="3783"/>
          <a:stretch/>
        </p:blipFill>
        <p:spPr>
          <a:xfrm>
            <a:off x="3767189" y="2261675"/>
            <a:ext cx="4157586" cy="41451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SU HERMANA DANIELA VE EL OSITO Y LO COJE PARA JUGAR EN EL SALÓN.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4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2997" y="3960464"/>
            <a:ext cx="1749964" cy="17499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6910">
            <a:off x="7365510" y="5052038"/>
            <a:ext cx="771182" cy="7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Luis vuelve del parque y quiere jugar con el osito ¿DÓNDE PENSARÁ QUE ESTÁ?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50261" y="5470262"/>
            <a:ext cx="379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 LA HABITACIÓN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863816" y="5747260"/>
            <a:ext cx="364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 EL SALÓN</a:t>
            </a:r>
          </a:p>
        </p:txBody>
      </p:sp>
      <p:pic>
        <p:nvPicPr>
          <p:cNvPr id="8" name="Imagen 7">
            <a:hlinkClick r:id="" action="ppaction://hlinkshowjump?jump=nextslide">
              <a:snd r:embed="rId2" name="cashreg.wav"/>
            </a:hlinkClick>
          </p:cNvPr>
          <p:cNvPicPr>
            <a:picLocks noChangeAspect="1"/>
          </p:cNvPicPr>
          <p:nvPr/>
        </p:nvPicPr>
        <p:blipFill rotWithShape="1">
          <a:blip r:embed="rId3"/>
          <a:srcRect l="4834" t="4331" r="4651" b="4606"/>
          <a:stretch/>
        </p:blipFill>
        <p:spPr>
          <a:xfrm flipH="1">
            <a:off x="1914224" y="2723087"/>
            <a:ext cx="2862651" cy="2880000"/>
          </a:xfrm>
          <a:prstGeom prst="rect">
            <a:avLst/>
          </a:prstGeom>
        </p:spPr>
      </p:pic>
      <p:pic>
        <p:nvPicPr>
          <p:cNvPr id="4" name="Imagen 3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 rotWithShape="1">
          <a:blip r:embed="rId5"/>
          <a:srcRect l="4013" t="4879" r="4377" b="3783"/>
          <a:stretch/>
        </p:blipFill>
        <p:spPr>
          <a:xfrm>
            <a:off x="7240115" y="2723087"/>
            <a:ext cx="288864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¿DÓNDE ESTÁ REALMENTE EL OSITO DE PELUCHE?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50261" y="5470262"/>
            <a:ext cx="379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 LA HABITACIÓN</a:t>
            </a:r>
          </a:p>
        </p:txBody>
      </p:sp>
      <p:pic>
        <p:nvPicPr>
          <p:cNvPr id="8" name="Imagen 7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 rotWithShape="1">
          <a:blip r:embed="rId3"/>
          <a:srcRect l="4834" t="4331" r="4651" b="4606"/>
          <a:stretch/>
        </p:blipFill>
        <p:spPr>
          <a:xfrm flipH="1">
            <a:off x="1914224" y="2723087"/>
            <a:ext cx="2862651" cy="2880000"/>
          </a:xfrm>
          <a:prstGeom prst="rect">
            <a:avLst/>
          </a:prstGeom>
        </p:spPr>
      </p:pic>
      <p:pic>
        <p:nvPicPr>
          <p:cNvPr id="4" name="Imagen 3">
            <a:hlinkClick r:id="" action="ppaction://hlinkshowjump?jump=nextslide">
              <a:snd r:embed="rId4" name="cashreg.wav"/>
            </a:hlinkClick>
          </p:cNvPr>
          <p:cNvPicPr>
            <a:picLocks noChangeAspect="1"/>
          </p:cNvPicPr>
          <p:nvPr/>
        </p:nvPicPr>
        <p:blipFill rotWithShape="1">
          <a:blip r:embed="rId5"/>
          <a:srcRect l="4013" t="4879" r="4377" b="3783"/>
          <a:stretch/>
        </p:blipFill>
        <p:spPr>
          <a:xfrm>
            <a:off x="7240115" y="2723087"/>
            <a:ext cx="2888649" cy="2880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63816" y="5747260"/>
            <a:ext cx="364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 EL SALÓN</a:t>
            </a:r>
          </a:p>
        </p:txBody>
      </p:sp>
    </p:spTree>
    <p:extLst>
      <p:ext uri="{BB962C8B-B14F-4D97-AF65-F5344CB8AC3E}">
        <p14:creationId xmlns:p14="http://schemas.microsoft.com/office/powerpoint/2010/main" val="16334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7200" b="1" dirty="0"/>
              <a:t>EL TELEVISOR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368181" y="5910424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DA1022-5957-45B2-ADE7-FAD5C7E2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164" y="237762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ÁLVARO ESTÁ VIENDO UN PROGRAMA EN EL TELEVISOR. DESPUÉS SE VA AL BAÑO. 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4198FF-FF22-40FC-A392-7D1A4A3A9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401" y="2551826"/>
            <a:ext cx="3587198" cy="358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SU HERMANA VE EL TELEVISOR ENCENDIDO Y LO APAGA.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AD43BC-6FF4-4ACB-A39E-8FB5155AE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12" b="10174"/>
          <a:stretch/>
        </p:blipFill>
        <p:spPr>
          <a:xfrm flipH="1">
            <a:off x="3947630" y="2517913"/>
            <a:ext cx="4296740" cy="32274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F568DC-88A5-40C9-A9B6-FF1263EBB7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00" b="94600" l="36000" r="93000">
                        <a14:foregroundMark x1="46600" y1="27800" x2="46600" y2="27800"/>
                        <a14:foregroundMark x1="46400" y1="24800" x2="46400" y2="24800"/>
                        <a14:foregroundMark x1="45600" y1="28600" x2="45600" y2="28600"/>
                        <a14:foregroundMark x1="77000" y1="94600" x2="77000" y2="94600"/>
                        <a14:foregroundMark x1="36000" y1="59000" x2="36000" y2="59000"/>
                        <a14:foregroundMark x1="47000" y1="26600" x2="47000" y2="26600"/>
                      </a14:backgroundRemoval>
                    </a14:imgEffect>
                  </a14:imgLayer>
                </a14:imgProps>
              </a:ext>
            </a:extLst>
          </a:blip>
          <a:srcRect l="30244" t="22800"/>
          <a:stretch/>
        </p:blipFill>
        <p:spPr>
          <a:xfrm flipH="1">
            <a:off x="3519308" y="4861523"/>
            <a:ext cx="1185213" cy="13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ÁLVARO vuelve del BAÑO PARA SEGUIR VIENDO SU PROGRAMA ¿CÓMO PENSARÁ QUE ESTÁ EL TELEVISOR?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50261" y="5470262"/>
            <a:ext cx="3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ENCENDIDO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771051" y="5470261"/>
            <a:ext cx="364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APAGADO</a:t>
            </a:r>
          </a:p>
        </p:txBody>
      </p:sp>
      <p:pic>
        <p:nvPicPr>
          <p:cNvPr id="5" name="Imagen 4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BAE081FD-0CCD-4973-BED7-6D838D5B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48" y="2590261"/>
            <a:ext cx="2880000" cy="2880000"/>
          </a:xfrm>
          <a:prstGeom prst="rect">
            <a:avLst/>
          </a:prstGeom>
        </p:spPr>
      </p:pic>
      <p:pic>
        <p:nvPicPr>
          <p:cNvPr id="7" name="Imagen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0592375-CF6E-46AE-95EC-9BEA57493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673" y="2596348"/>
            <a:ext cx="2880000" cy="28800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CFA97B27-B932-4A7C-98D2-30369FD256C4}"/>
              </a:ext>
            </a:extLst>
          </p:cNvPr>
          <p:cNvGrpSpPr/>
          <p:nvPr/>
        </p:nvGrpSpPr>
        <p:grpSpPr>
          <a:xfrm>
            <a:off x="7341705" y="2835966"/>
            <a:ext cx="2504660" cy="2348489"/>
            <a:chOff x="7341705" y="2835966"/>
            <a:chExt cx="2504660" cy="2348489"/>
          </a:xfrm>
        </p:grpSpPr>
        <p:sp>
          <p:nvSpPr>
            <p:cNvPr id="10" name="Rectángulo: esquinas redondeadas 9">
              <a:hlinkClick r:id="" action="ppaction://noaction">
                <a:snd r:embed="rId4" name="voltage.wav"/>
              </a:hlinkClick>
              <a:extLst>
                <a:ext uri="{FF2B5EF4-FFF2-40B4-BE49-F238E27FC236}">
                  <a16:creationId xmlns:a16="http://schemas.microsoft.com/office/drawing/2014/main" id="{ED5B9E5E-718A-41B8-A1ED-C0804AD0BE6F}"/>
                </a:ext>
              </a:extLst>
            </p:cNvPr>
            <p:cNvSpPr/>
            <p:nvPr/>
          </p:nvSpPr>
          <p:spPr>
            <a:xfrm>
              <a:off x="7341705" y="2835966"/>
              <a:ext cx="2504660" cy="208824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91405F0-5094-4C12-B346-3BEC4534614B}"/>
                </a:ext>
              </a:extLst>
            </p:cNvPr>
            <p:cNvSpPr/>
            <p:nvPr/>
          </p:nvSpPr>
          <p:spPr>
            <a:xfrm>
              <a:off x="7593497" y="5112455"/>
              <a:ext cx="90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832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C15E7E25-3582-435C-AB93-5031F4A7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673" y="2596348"/>
            <a:ext cx="2880000" cy="288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¿CÓMO ESTÁ REALMENTE EL TELEVISOR?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50261" y="5470262"/>
            <a:ext cx="3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ENCENDIDO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771051" y="5470261"/>
            <a:ext cx="364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APAGADO</a:t>
            </a:r>
          </a:p>
        </p:txBody>
      </p:sp>
      <p:pic>
        <p:nvPicPr>
          <p:cNvPr id="5" name="Imagen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D5C068F1-EE24-42BF-8D4B-BA5615458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548" y="2590261"/>
            <a:ext cx="2880000" cy="2880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DE2972E-40D1-4ED4-B5E6-F113E4173091}"/>
              </a:ext>
            </a:extLst>
          </p:cNvPr>
          <p:cNvGrpSpPr/>
          <p:nvPr/>
        </p:nvGrpSpPr>
        <p:grpSpPr>
          <a:xfrm>
            <a:off x="7341705" y="2835966"/>
            <a:ext cx="2504660" cy="2348489"/>
            <a:chOff x="7341705" y="2835966"/>
            <a:chExt cx="2504660" cy="2348489"/>
          </a:xfrm>
        </p:grpSpPr>
        <p:sp>
          <p:nvSpPr>
            <p:cNvPr id="7" name="Rectángulo: esquinas redondeadas 6">
              <a:hlinkClick r:id="" action="ppaction://hlinkshowjump?jump=nextslide">
                <a:snd r:embed="rId2" name="cashreg.wav"/>
              </a:hlinkClick>
              <a:extLst>
                <a:ext uri="{FF2B5EF4-FFF2-40B4-BE49-F238E27FC236}">
                  <a16:creationId xmlns:a16="http://schemas.microsoft.com/office/drawing/2014/main" id="{85C3746E-B205-4936-83C0-04710EFCD972}"/>
                </a:ext>
              </a:extLst>
            </p:cNvPr>
            <p:cNvSpPr/>
            <p:nvPr/>
          </p:nvSpPr>
          <p:spPr>
            <a:xfrm>
              <a:off x="7341705" y="2835966"/>
              <a:ext cx="2504660" cy="208824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20C9CBF5-8E8D-4980-979D-F1C0B237ED20}"/>
                </a:ext>
              </a:extLst>
            </p:cNvPr>
            <p:cNvSpPr/>
            <p:nvPr/>
          </p:nvSpPr>
          <p:spPr>
            <a:xfrm>
              <a:off x="7593497" y="5112455"/>
              <a:ext cx="90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6137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7200" b="1" dirty="0"/>
              <a:t>Los libros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368181" y="5910424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95389-A20D-4686-A3FB-8ACBEB1E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96" y="2197628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5314" y="821103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RAFA QUERÍA LEER UN LIBRO. COGIÓ UNO DE LA ESTANTERÍA, SE FUE A GUARDAR EL LIBRO Y DEJÓ EN DESORDEN LOS DEMÁS LIBROS. 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F8051E9-A39B-4987-A0EA-B1EDF1436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07" y="2765856"/>
            <a:ext cx="1551575" cy="15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13C077BE-F607-4562-9328-35955DC7781E}"/>
              </a:ext>
            </a:extLst>
          </p:cNvPr>
          <p:cNvGrpSpPr/>
          <p:nvPr/>
        </p:nvGrpSpPr>
        <p:grpSpPr>
          <a:xfrm>
            <a:off x="6127890" y="2921803"/>
            <a:ext cx="1923637" cy="3586268"/>
            <a:chOff x="7228647" y="3045832"/>
            <a:chExt cx="1923637" cy="3586268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EA25B343-3C94-494A-9BB2-A625EE24D77E}"/>
                </a:ext>
              </a:extLst>
            </p:cNvPr>
            <p:cNvGrpSpPr/>
            <p:nvPr/>
          </p:nvGrpSpPr>
          <p:grpSpPr>
            <a:xfrm>
              <a:off x="7228647" y="3045832"/>
              <a:ext cx="1541395" cy="3586268"/>
              <a:chOff x="9064046" y="3091899"/>
              <a:chExt cx="1044969" cy="2520000"/>
            </a:xfrm>
          </p:grpSpPr>
          <p:pic>
            <p:nvPicPr>
              <p:cNvPr id="13" name="Picture 4" descr="http://www.arasaac.org/classes/img/thumbnail.php?i=c2l6ZT0zMDAmcnV0YT0uLi8uLi9yZXBvc2l0b3Jpby9vcmlnaW5hbGVzLzcxMTYucG5n">
                <a:extLst>
                  <a:ext uri="{FF2B5EF4-FFF2-40B4-BE49-F238E27FC236}">
                    <a16:creationId xmlns:a16="http://schemas.microsoft.com/office/drawing/2014/main" id="{A6581412-A434-4BA0-A383-961F468C7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12" t="18694"/>
              <a:stretch/>
            </p:blipFill>
            <p:spPr bwMode="auto">
              <a:xfrm>
                <a:off x="9077298" y="3091899"/>
                <a:ext cx="1031717" cy="25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3F654767-4335-45BF-B2B9-6B4BC45549B0}"/>
                  </a:ext>
                </a:extLst>
              </p:cNvPr>
              <p:cNvSpPr/>
              <p:nvPr/>
            </p:nvSpPr>
            <p:spPr>
              <a:xfrm>
                <a:off x="9064046" y="3091899"/>
                <a:ext cx="265485" cy="5789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0DA74DD-3C59-4FF7-B090-885ADACF9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5000" r="95000">
                          <a14:foregroundMark x1="9400" y1="45000" x2="9400" y2="45000"/>
                          <a14:foregroundMark x1="5000" y1="35400" x2="5000" y2="35400"/>
                          <a14:foregroundMark x1="26000" y1="66400" x2="26000" y2="66400"/>
                          <a14:foregroundMark x1="21400" y1="57600" x2="21400" y2="57600"/>
                          <a14:foregroundMark x1="13600" y1="52200" x2="13600" y2="52200"/>
                          <a14:foregroundMark x1="15000" y1="51800" x2="15000" y2="51800"/>
                          <a14:foregroundMark x1="18600" y1="51000" x2="18600" y2="51000"/>
                          <a14:foregroundMark x1="11600" y1="46400" x2="11600" y2="46400"/>
                          <a14:foregroundMark x1="11600" y1="49000" x2="11600" y2="49000"/>
                          <a14:foregroundMark x1="91400" y1="57600" x2="91200" y2="58400"/>
                          <a14:foregroundMark x1="95000" y1="56400" x2="95000" y2="56400"/>
                          <a14:foregroundMark x1="23800" y1="67000" x2="23800" y2="67000"/>
                          <a14:foregroundMark x1="21400" y1="63200" x2="21400" y2="63200"/>
                          <a14:foregroundMark x1="15200" y1="57800" x2="15200" y2="57800"/>
                          <a14:foregroundMark x1="13200" y1="54600" x2="13200" y2="54600"/>
                          <a14:foregroundMark x1="16800" y1="53200" x2="16800" y2="53200"/>
                        </a14:backgroundRemoval>
                      </a14:imgEffect>
                    </a14:imgLayer>
                  </a14:imgProps>
                </a:ext>
              </a:extLst>
            </a:blip>
            <a:srcRect t="22999" b="22999"/>
            <a:stretch/>
          </p:blipFill>
          <p:spPr>
            <a:xfrm flipH="1">
              <a:off x="8387799" y="4940224"/>
              <a:ext cx="764485" cy="412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60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19901"/>
            <a:ext cx="10040112" cy="150484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PAPÁ SE DESPIERTA Y ABRE LA PUERTA PORQUE TIENE CALOR.</a:t>
            </a:r>
          </a:p>
        </p:txBody>
      </p:sp>
      <p:sp>
        <p:nvSpPr>
          <p:cNvPr id="12" name="Botón de acción: Hacia delante o Siguiente 11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630" y="2539024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SARA PASÓ POR LA ESTANTERÍA Y VIÓ LOS LIBROS DESORDENADOS. SE ACERCÓ Y ORDENO  LOS LIBROS.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5A3C8C-E36E-46C0-B762-B01F464B7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/>
          <a:stretch/>
        </p:blipFill>
        <p:spPr bwMode="auto">
          <a:xfrm>
            <a:off x="7235539" y="3296856"/>
            <a:ext cx="1696279" cy="171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1E7DDE79-FEF7-4BD8-AE13-0CE71EBFAA32}"/>
              </a:ext>
            </a:extLst>
          </p:cNvPr>
          <p:cNvGrpSpPr/>
          <p:nvPr/>
        </p:nvGrpSpPr>
        <p:grpSpPr>
          <a:xfrm>
            <a:off x="3416977" y="2628995"/>
            <a:ext cx="1486979" cy="3510029"/>
            <a:chOff x="5633295" y="3029306"/>
            <a:chExt cx="1006044" cy="2520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D81C8A8-8B60-47D6-BC13-8C28C5EF2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270" r="50000"/>
            <a:stretch/>
          </p:blipFill>
          <p:spPr>
            <a:xfrm>
              <a:off x="5633295" y="3029306"/>
              <a:ext cx="925607" cy="2520000"/>
            </a:xfrm>
            <a:prstGeom prst="rect">
              <a:avLst/>
            </a:prstGeom>
          </p:spPr>
        </p:pic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E980E7DA-EBBE-48C8-A502-4A4BCB08A7E6}"/>
                </a:ext>
              </a:extLst>
            </p:cNvPr>
            <p:cNvSpPr/>
            <p:nvPr/>
          </p:nvSpPr>
          <p:spPr>
            <a:xfrm>
              <a:off x="6505894" y="3803374"/>
              <a:ext cx="133445" cy="13252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C71DFD50-952D-475A-BF2B-3E019189B50C}"/>
              </a:ext>
            </a:extLst>
          </p:cNvPr>
          <p:cNvSpPr/>
          <p:nvPr/>
        </p:nvSpPr>
        <p:spPr>
          <a:xfrm>
            <a:off x="5438702" y="4015785"/>
            <a:ext cx="1272209" cy="620015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81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RAFA vuelve PARA ORDENAR LOS LIBROS ¿CÓMO PENSARÁ QUE ESTÁN LOS LIBROS?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50261" y="5470262"/>
            <a:ext cx="3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ORDENADOS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951166" y="5470262"/>
            <a:ext cx="364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DESORDENADOS</a:t>
            </a:r>
          </a:p>
        </p:txBody>
      </p:sp>
      <p:pic>
        <p:nvPicPr>
          <p:cNvPr id="6" name="Picture 3">
            <a:hlinkClick r:id="" action="ppaction://hlinkshowjump?jump=nextslide">
              <a:snd r:embed="rId2" name="cashreg.wav"/>
            </a:hlinkClick>
            <a:extLst>
              <a:ext uri="{FF2B5EF4-FFF2-40B4-BE49-F238E27FC236}">
                <a16:creationId xmlns:a16="http://schemas.microsoft.com/office/drawing/2014/main" id="{290D4BDD-EAE9-45DE-8ED1-9C65D309C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88" y="2659249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32BBB74-D2FE-460D-AF71-4232168C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48" y="2659249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768095"/>
            <a:ext cx="10301371" cy="132196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¿CÓMO ESTÁN REALMENTE LOS LIBROS?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A27845-2967-4ACC-9B39-02D165328223}"/>
              </a:ext>
            </a:extLst>
          </p:cNvPr>
          <p:cNvSpPr txBox="1"/>
          <p:nvPr/>
        </p:nvSpPr>
        <p:spPr>
          <a:xfrm>
            <a:off x="1450261" y="5470262"/>
            <a:ext cx="3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ORDENADOS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CB9BCD-C140-4CF5-8DF5-F3D71A5AC60F}"/>
              </a:ext>
            </a:extLst>
          </p:cNvPr>
          <p:cNvSpPr txBox="1"/>
          <p:nvPr/>
        </p:nvSpPr>
        <p:spPr>
          <a:xfrm>
            <a:off x="6951166" y="5470262"/>
            <a:ext cx="364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DESORDENADOS</a:t>
            </a:r>
          </a:p>
        </p:txBody>
      </p:sp>
      <p:pic>
        <p:nvPicPr>
          <p:cNvPr id="7" name="Picture 3">
            <a:hlinkClick r:id="" action="ppaction://noaction">
              <a:snd r:embed="rId2" name="voltage.wav"/>
            </a:hlinkClick>
            <a:extLst>
              <a:ext uri="{FF2B5EF4-FFF2-40B4-BE49-F238E27FC236}">
                <a16:creationId xmlns:a16="http://schemas.microsoft.com/office/drawing/2014/main" id="{F2A08DCA-5093-4DA9-84E2-38EE0543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88" y="2659249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8771E1F7-AC0E-4FC8-B8FC-7A6A106E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48" y="2659249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4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0;p49">
            <a:extLst>
              <a:ext uri="{FF2B5EF4-FFF2-40B4-BE49-F238E27FC236}">
                <a16:creationId xmlns:a16="http://schemas.microsoft.com/office/drawing/2014/main" id="{C18FFC37-0769-4206-BB80-BDC7CDAE5220}"/>
              </a:ext>
            </a:extLst>
          </p:cNvPr>
          <p:cNvSpPr txBox="1">
            <a:spLocks/>
          </p:cNvSpPr>
          <p:nvPr/>
        </p:nvSpPr>
        <p:spPr>
          <a:xfrm>
            <a:off x="579013" y="768825"/>
            <a:ext cx="11029616" cy="101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¡MUY BIEN!</a:t>
            </a:r>
            <a:endParaRPr lang="es-ES" dirty="0"/>
          </a:p>
        </p:txBody>
      </p:sp>
      <p:pic>
        <p:nvPicPr>
          <p:cNvPr id="5" name="Google Shape;481;p49">
            <a:extLst>
              <a:ext uri="{FF2B5EF4-FFF2-40B4-BE49-F238E27FC236}">
                <a16:creationId xmlns:a16="http://schemas.microsoft.com/office/drawing/2014/main" id="{EAA7687D-4776-481A-8258-FA5A017A06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9348" y="2261944"/>
            <a:ext cx="2988945" cy="29889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82;p49">
            <a:extLst>
              <a:ext uri="{FF2B5EF4-FFF2-40B4-BE49-F238E27FC236}">
                <a16:creationId xmlns:a16="http://schemas.microsoft.com/office/drawing/2014/main" id="{2E09C42C-29A1-4E96-9725-19503A965FA8}"/>
              </a:ext>
            </a:extLst>
          </p:cNvPr>
          <p:cNvSpPr/>
          <p:nvPr/>
        </p:nvSpPr>
        <p:spPr>
          <a:xfrm>
            <a:off x="2778223" y="5306974"/>
            <a:ext cx="6631199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Psicóloga educativa Karen Marcela Herrera Chang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 pictogramas: Sergio Palao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Procedencia: ARASAAC (www.arasaac.org). Licencia: CC (BY-NC-SA)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Propiedad: Gobierno de Aragón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FFAC7C-E206-48A6-857B-58D39B9D41E1}"/>
              </a:ext>
            </a:extLst>
          </p:cNvPr>
          <p:cNvSpPr/>
          <p:nvPr/>
        </p:nvSpPr>
        <p:spPr>
          <a:xfrm>
            <a:off x="132522" y="212035"/>
            <a:ext cx="11887200" cy="638754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0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31552" cy="14996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MAMÁ SE DESPIERTA. ¿CÓMO ESPERA ENCONTRARSE LA PUERTA?</a:t>
            </a:r>
            <a:endParaRPr lang="es-ES" sz="3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340981" y="5583829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ABIERTA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254065" y="5583830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CERRADA</a:t>
            </a:r>
          </a:p>
        </p:txBody>
      </p:sp>
      <p:pic>
        <p:nvPicPr>
          <p:cNvPr id="4" name="Imagen 3">
            <a:hlinkClick r:id="" action="ppaction://noaction">
              <a:snd r:embed="rId2" name="voltag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43" y="2703829"/>
            <a:ext cx="2880000" cy="2880000"/>
          </a:xfrm>
          <a:prstGeom prst="rect">
            <a:avLst/>
          </a:prstGeom>
        </p:spPr>
      </p:pic>
      <p:pic>
        <p:nvPicPr>
          <p:cNvPr id="5" name="Imagen 4">
            <a:hlinkClick r:id="" action="ppaction://hlinkshowjump?jump=nextslide">
              <a:snd r:embed="rId4" name="cashreg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527" y="2703829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31552" cy="14996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¿CÓMO ESTÁ REALMENTE LA PUERTA?</a:t>
            </a:r>
            <a:endParaRPr lang="es-ES" sz="3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340981" y="5583829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ABIERTA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254065" y="5583830"/>
            <a:ext cx="235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CERRADA</a:t>
            </a:r>
          </a:p>
        </p:txBody>
      </p:sp>
      <p:pic>
        <p:nvPicPr>
          <p:cNvPr id="4" name="Imagen 3">
            <a:hlinkClick r:id="" action="ppaction://hlinkshowjump?jump=nextslide">
              <a:snd r:embed="rId2" name="cashreg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43" y="2703829"/>
            <a:ext cx="2880000" cy="2880000"/>
          </a:xfrm>
          <a:prstGeom prst="rect">
            <a:avLst/>
          </a:prstGeom>
        </p:spPr>
      </p:pic>
      <p:pic>
        <p:nvPicPr>
          <p:cNvPr id="5" name="Imagen 4">
            <a:hlinkClick r:id="" action="ppaction://noaction">
              <a:snd r:embed="rId4" name="voltag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527" y="2703829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7200" b="1" dirty="0"/>
              <a:t>LA CAMA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368181" y="5910424"/>
            <a:ext cx="993431" cy="686319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164" y="2557628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9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19901"/>
            <a:ext cx="10040112" cy="150484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RODRIGO SE LEVANTA DE LA CAMA Y SE VA A DESAYUNAR SIN HACER LA CAMA.</a:t>
            </a:r>
          </a:p>
        </p:txBody>
      </p:sp>
      <p:sp>
        <p:nvSpPr>
          <p:cNvPr id="12" name="Botón de acción: Hacia delante o Siguiente 11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064240" y="5871236"/>
            <a:ext cx="770709" cy="535577"/>
          </a:xfrm>
          <a:prstGeom prst="actionButtonForwardNex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184" y="2631236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501</TotalTime>
  <Words>666</Words>
  <Application>Microsoft Office PowerPoint</Application>
  <PresentationFormat>Panorámica</PresentationFormat>
  <Paragraphs>103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9" baseType="lpstr">
      <vt:lpstr>Arial</vt:lpstr>
      <vt:lpstr>Gill Sans</vt:lpstr>
      <vt:lpstr>Tw Cen MT</vt:lpstr>
      <vt:lpstr>Tw Cen MT Condensed</vt:lpstr>
      <vt:lpstr>Wingdings 3</vt:lpstr>
      <vt:lpstr>Integral</vt:lpstr>
      <vt:lpstr>¿QUÉ PENSARÁ?</vt:lpstr>
      <vt:lpstr>INSTRUCCIONES</vt:lpstr>
      <vt:lpstr>LA PUERTA</vt:lpstr>
      <vt:lpstr>MAMÁ CIERRA LA PUERTA DE LA HABITACIÓN Y SE DUERME.</vt:lpstr>
      <vt:lpstr>PAPÁ SE DESPIERTA Y ABRE LA PUERTA PORQUE TIENE CALOR.</vt:lpstr>
      <vt:lpstr>MAMÁ SE DESPIERTA. ¿CÓMO ESPERA ENCONTRARSE LA PUERTA?</vt:lpstr>
      <vt:lpstr>¿CÓMO ESTÁ REALMENTE LA PUERTA?</vt:lpstr>
      <vt:lpstr>LA CAMA</vt:lpstr>
      <vt:lpstr>RODRIGO SE LEVANTA DE LA CAMA Y SE VA A DESAYUNAR SIN HACER LA CAMA.</vt:lpstr>
      <vt:lpstr>LA MADRE VE LA CAMA DE RODRIGO Y LA HACE.</vt:lpstr>
      <vt:lpstr>RODRIGO VUELVE. ¿CÓMO ESPERA ENCONTRARSE LA CAMA?</vt:lpstr>
      <vt:lpstr>¿CÓMO ESTÁ REALMENTE LA CAMA?</vt:lpstr>
      <vt:lpstr>EL PLATO CON SOPA</vt:lpstr>
      <vt:lpstr>MARÍA DEJA LA SOPA ENCIMA DE LA MESA Y SE VA A ESPERAR A SU HABITACIÓN A QUE SE ENFRÍE.</vt:lpstr>
      <vt:lpstr>SU HERMANA ROSA LO VE Y SE COME EL PLATO CON SOPA.</vt:lpstr>
      <vt:lpstr>MARÍA VUELVE. ¿CÓMO ESPERA ENCONTRARSE EL PLATO?</vt:lpstr>
      <vt:lpstr>¿CÓMO ESTÁ REALMENTE EL PLATO?</vt:lpstr>
      <vt:lpstr>LA CALCULADORA</vt:lpstr>
      <vt:lpstr>ÁLVARO LE presta A Lían la calculadora</vt:lpstr>
      <vt:lpstr>LÍAN SE LA PRESTA A CANDELA.</vt:lpstr>
      <vt:lpstr>CUANDO ÁLVARO NECESITE la calculadora ¿A QUIÉN SE LA PEDIRÁ?</vt:lpstr>
      <vt:lpstr>¿QUIÉN TIENE LA CALCULADORA?</vt:lpstr>
      <vt:lpstr>LA LÁMPARA</vt:lpstr>
      <vt:lpstr>SUSANA SE VA AL BAÑO Y DEJA LA LÁMPARA ENCENDIDA DE SU HABITACIÓN.</vt:lpstr>
      <vt:lpstr>SU ABUELO PASA Y APAGA LA LÁMPARA.</vt:lpstr>
      <vt:lpstr>CUANDO SUSANA VUELVA ¿CÓMO PENSARÁ QUE ESTÁ LA LÁMPARA?</vt:lpstr>
      <vt:lpstr>¿CÓMO ESTÁ REALMENTE LA LÁMPARA?</vt:lpstr>
      <vt:lpstr>EL JARRÓN</vt:lpstr>
      <vt:lpstr>LA MADRE DE PABLO COMPRA UN JARRÓN. TOCAN EL TIEMBRE Y VA ABRIR LA PUERTA.</vt:lpstr>
      <vt:lpstr>PABLO PASA JUGANDO CON SU BALÓN Y ROMPE EL JARRÓN. </vt:lpstr>
      <vt:lpstr>LA MADRE VUELVE ¿CÓMO espera encontrarse EL JARRÓN?</vt:lpstr>
      <vt:lpstr>¿CÓMO ESTÁ REALMENTE EL JARRÓN?</vt:lpstr>
      <vt:lpstr>EL BOCADILLO</vt:lpstr>
      <vt:lpstr>PEDRO DEJA SU BOCADILLO EN LA MESA Y SE VA A LA COCINA POR ALGO DE BEBER.</vt:lpstr>
      <vt:lpstr>SU PERRO PASA POR LA MESA Y SE COME EL BOCADILLO.</vt:lpstr>
      <vt:lpstr>PEDRO vuelve DE LA COCINA ¿CÓMO ESPERA ENCONTRAR LA MESA?</vt:lpstr>
      <vt:lpstr>¿CÓMO ESTÁ REALMENTE LA MESA?</vt:lpstr>
      <vt:lpstr>EL OSITO DE PELUCHE </vt:lpstr>
      <vt:lpstr>LUIS ESTÁ EN SU HABITACIÓN JUGANDO CON SU OSITO DE PELUCHE. VIENE LA MADRE Y SE LO LLEVA AL PARQUE.</vt:lpstr>
      <vt:lpstr>SU HERMANA DANIELA VE EL OSITO Y LO COJE PARA JUGAR EN EL SALÓN.</vt:lpstr>
      <vt:lpstr>Luis vuelve del parque y quiere jugar con el osito ¿DÓNDE PENSARÁ QUE ESTÁ?</vt:lpstr>
      <vt:lpstr>¿DÓNDE ESTÁ REALMENTE EL OSITO DE PELUCHE?</vt:lpstr>
      <vt:lpstr>EL TELEVISOR</vt:lpstr>
      <vt:lpstr>ÁLVARO ESTÁ VIENDO UN PROGRAMA EN EL TELEVISOR. DESPUÉS SE VA AL BAÑO. </vt:lpstr>
      <vt:lpstr>SU HERMANA VE EL TELEVISOR ENCENDIDO Y LO APAGA.</vt:lpstr>
      <vt:lpstr>ÁLVARO vuelve del BAÑO PARA SEGUIR VIENDO SU PROGRAMA ¿CÓMO PENSARÁ QUE ESTÁ EL TELEVISOR?</vt:lpstr>
      <vt:lpstr>¿CÓMO ESTÁ REALMENTE EL TELEVISOR?</vt:lpstr>
      <vt:lpstr>Los libros</vt:lpstr>
      <vt:lpstr>RAFA QUERÍA LEER UN LIBRO. COGIÓ UNO DE LA ESTANTERÍA, SE FUE A GUARDAR EL LIBRO Y DEJÓ EN DESORDEN LOS DEMÁS LIBROS. </vt:lpstr>
      <vt:lpstr>SARA PASÓ POR LA ESTANTERÍA Y VIÓ LOS LIBROS DESORDENADOS. SE ACERCÓ Y ORDENO  LOS LIBROS.</vt:lpstr>
      <vt:lpstr>RAFA vuelve PARA ORDENAR LOS LIBROS ¿CÓMO PENSARÁ QUE ESTÁN LOS LIBROS?</vt:lpstr>
      <vt:lpstr>¿CÓMO ESTÁN REALMENTE LOS LIBROS?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PENSARÁ?</dc:title>
  <dc:creator>Karen Marcela Herrera Chang</dc:creator>
  <cp:lastModifiedBy>Katerine Angel Barría</cp:lastModifiedBy>
  <cp:revision>47</cp:revision>
  <dcterms:created xsi:type="dcterms:W3CDTF">2020-11-30T19:18:20Z</dcterms:created>
  <dcterms:modified xsi:type="dcterms:W3CDTF">2024-11-20T18:24:22Z</dcterms:modified>
</cp:coreProperties>
</file>